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566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80E4-515B-42AE-8A3A-C0C407B542AB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58E4-80CC-4904-9E88-AD8F46F11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580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80E4-515B-42AE-8A3A-C0C407B542AB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58E4-80CC-4904-9E88-AD8F46F11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875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80E4-515B-42AE-8A3A-C0C407B542AB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58E4-80CC-4904-9E88-AD8F46F11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781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019662"/>
            <a:ext cx="7772400" cy="457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9721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80E4-515B-42AE-8A3A-C0C407B542AB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58E4-80CC-4904-9E88-AD8F46F11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83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80E4-515B-42AE-8A3A-C0C407B542AB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58E4-80CC-4904-9E88-AD8F46F11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812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80E4-515B-42AE-8A3A-C0C407B542AB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58E4-80CC-4904-9E88-AD8F46F11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95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80E4-515B-42AE-8A3A-C0C407B542AB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58E4-80CC-4904-9E88-AD8F46F11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24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80E4-515B-42AE-8A3A-C0C407B542AB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58E4-80CC-4904-9E88-AD8F46F11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37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80E4-515B-42AE-8A3A-C0C407B542AB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58E4-80CC-4904-9E88-AD8F46F11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351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80E4-515B-42AE-8A3A-C0C407B542AB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58E4-80CC-4904-9E88-AD8F46F11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054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80E4-515B-42AE-8A3A-C0C407B542AB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58E4-80CC-4904-9E88-AD8F46F11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828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480E4-515B-42AE-8A3A-C0C407B542AB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958E4-80CC-4904-9E88-AD8F46F112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09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urublogs.wixsite.com/guru" TargetMode="External"/><Relationship Id="rId2" Type="http://schemas.openxmlformats.org/officeDocument/2006/relationships/hyperlink" Target="http://puttuguru.blogspot.in/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700C1D-E407-5845-B21F-8BDEB898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38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711E73-BDEF-C0B5-2E67-0B8400640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4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7AB4F5-A36D-EBFD-8F5A-8B24D0029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42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34CD71-34AE-AFF5-10DE-C28C32F82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3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2B06D4-3B2B-A092-7D88-CB9DF063E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5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FA80E6-F4E7-FAEF-DDB5-414F10FB0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92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E8F3CB-6763-7799-5181-9B143209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11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247FEC-D8C3-B512-799F-D8067CAB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45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33420-B0AE-A286-B256-3F052F408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DCA150-8CEC-B7E1-A689-545933A1D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23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466D2F-4BAD-6392-F224-C87B7A3DA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8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CF74C2-CF47-42BA-B224-7DCB1A200BE4}"/>
              </a:ext>
            </a:extLst>
          </p:cNvPr>
          <p:cNvSpPr/>
          <p:nvPr/>
        </p:nvSpPr>
        <p:spPr>
          <a:xfrm>
            <a:off x="0" y="1"/>
            <a:ext cx="9144000" cy="707886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IN" sz="60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, new york, times, serif"/>
              </a:rPr>
              <a:t>Professor &amp; Lawyer</a:t>
            </a:r>
            <a:r>
              <a:rPr lang="en-IN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, new york, times, serif"/>
              </a:rPr>
              <a:t> </a:t>
            </a:r>
            <a:endParaRPr lang="en-IN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</a:endParaRPr>
          </a:p>
          <a:p>
            <a:pPr algn="ctr"/>
            <a:r>
              <a:rPr lang="en-IN" sz="6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Puttu Guru Prasad</a:t>
            </a:r>
            <a:endParaRPr lang="en-IN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</a:endParaRPr>
          </a:p>
          <a:p>
            <a:pPr algn="ctr"/>
            <a:r>
              <a:rPr lang="en-IN" sz="20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times new roman, new york, times, serif"/>
              </a:rPr>
              <a:t>B.Com., M.Com., M.Phil., M.B.A., PGDFTM., AP.SET.,</a:t>
            </a:r>
            <a:r>
              <a:rPr lang="en-IN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Helvetica" panose="020B0604020202020204" pitchFamily="34" charset="0"/>
              </a:rPr>
              <a:t> </a:t>
            </a:r>
            <a:r>
              <a:rPr lang="en-IN" sz="20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times new roman, new york, times, serif"/>
              </a:rPr>
              <a:t>M.Phil., DRMS., L.L.B., </a:t>
            </a:r>
          </a:p>
          <a:p>
            <a:pPr algn="ctr"/>
            <a:r>
              <a:rPr lang="en-IN" sz="20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times new roman, new york, times, serif"/>
              </a:rPr>
              <a:t>ICFAI TMF., DIRM., L.L.M.,</a:t>
            </a:r>
            <a:r>
              <a:rPr lang="en-IN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Helvetica" panose="020B0604020202020204" pitchFamily="34" charset="0"/>
              </a:rPr>
              <a:t> </a:t>
            </a:r>
            <a:r>
              <a:rPr lang="en-IN" sz="20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times new roman, new york, times, serif"/>
              </a:rPr>
              <a:t>Pre PhD (PhD)from JNTUK.,  Topper</a:t>
            </a:r>
          </a:p>
          <a:p>
            <a:pPr algn="ctr"/>
            <a:r>
              <a:rPr lang="en-IN" sz="2400" b="1" i="1" dirty="0">
                <a:solidFill>
                  <a:srgbClr val="CC00CC"/>
                </a:solidFill>
                <a:latin typeface="Amasis MT Pro Black" panose="02040A04050005020304" pitchFamily="18" charset="0"/>
              </a:rPr>
              <a:t>Domain Topper &amp; 30</a:t>
            </a:r>
            <a:r>
              <a:rPr lang="en-IN" sz="2400" b="1" i="1" baseline="30000" dirty="0">
                <a:solidFill>
                  <a:srgbClr val="CC00CC"/>
                </a:solidFill>
                <a:latin typeface="Amasis MT Pro Black" panose="02040A04050005020304" pitchFamily="18" charset="0"/>
              </a:rPr>
              <a:t>th</a:t>
            </a:r>
            <a:r>
              <a:rPr lang="en-IN" sz="2400" b="1" i="1" dirty="0">
                <a:solidFill>
                  <a:srgbClr val="CC00CC"/>
                </a:solidFill>
                <a:latin typeface="Amasis MT Pro Black" panose="02040A04050005020304" pitchFamily="18" charset="0"/>
              </a:rPr>
              <a:t> Batch Topper at ICFAI -2009 (TMF)</a:t>
            </a:r>
            <a:br>
              <a:rPr lang="en-IN" sz="2400" b="1" i="1" dirty="0">
                <a:solidFill>
                  <a:srgbClr val="CC00CC"/>
                </a:solidFill>
                <a:latin typeface="Amasis MT Pro Black" panose="02040A04050005020304" pitchFamily="18" charset="0"/>
              </a:rPr>
            </a:br>
            <a:r>
              <a:rPr lang="en-IN" sz="2400" b="1" i="1" dirty="0">
                <a:solidFill>
                  <a:srgbClr val="CC00CC"/>
                </a:solidFill>
                <a:latin typeface="Amasis MT Pro Black" panose="02040A04050005020304" pitchFamily="18" charset="0"/>
              </a:rPr>
              <a:t>(TMF) Training for Management Faculty</a:t>
            </a:r>
          </a:p>
          <a:p>
            <a:pPr algn="ctr"/>
            <a:r>
              <a:rPr lang="en-IN" sz="3200" b="1" i="1" dirty="0">
                <a:solidFill>
                  <a:srgbClr val="FFFF00"/>
                </a:solidFill>
                <a:highlight>
                  <a:srgbClr val="800000"/>
                </a:highlight>
                <a:latin typeface="times new roman, new york, times, serif"/>
              </a:rPr>
              <a:t>“Diploma in Psychology from YALE University”</a:t>
            </a:r>
          </a:p>
          <a:p>
            <a:pPr algn="ctr"/>
            <a:r>
              <a:rPr lang="en-IN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Bahnschrift" panose="020B0502040204020203" pitchFamily="34" charset="0"/>
              </a:rPr>
              <a:t>MHRDI’s 'Institution's Innovation Council (IICs)Ambassador </a:t>
            </a:r>
            <a:endParaRPr lang="en-IN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Bahnschrift" panose="020B0502040204020203" pitchFamily="34" charset="0"/>
            </a:endParaRPr>
          </a:p>
          <a:p>
            <a:pPr algn="ctr"/>
            <a:r>
              <a:rPr lang="en-IN" sz="2800" b="1" i="1" dirty="0">
                <a:solidFill>
                  <a:srgbClr val="002060"/>
                </a:solidFill>
                <a:latin typeface="Arial" panose="020B0604020202020204" pitchFamily="34" charset="0"/>
              </a:rPr>
              <a:t>NSS Certified Program Officer, (A.U)</a:t>
            </a:r>
          </a:p>
          <a:p>
            <a:pPr algn="ctr"/>
            <a:r>
              <a:rPr lang="en-IN" sz="2800" b="1" i="1" dirty="0">
                <a:solidFill>
                  <a:schemeClr val="accent4">
                    <a:lumMod val="20000"/>
                    <a:lumOff val="80000"/>
                  </a:schemeClr>
                </a:solidFill>
                <a:highlight>
                  <a:srgbClr val="CC00CC"/>
                </a:highlight>
                <a:latin typeface="Arial" panose="020B0604020202020204" pitchFamily="34" charset="0"/>
              </a:rPr>
              <a:t>LL.B Degree Gold Medallist from ANU-2005</a:t>
            </a:r>
          </a:p>
          <a:p>
            <a:pPr algn="ctr"/>
            <a:r>
              <a:rPr lang="en-IN" sz="2800" b="1" i="1" dirty="0">
                <a:solidFill>
                  <a:srgbClr val="9900FF"/>
                </a:solidFill>
                <a:latin typeface="Arial" panose="020B0604020202020204" pitchFamily="34" charset="0"/>
              </a:rPr>
              <a:t>ICFAI UNIVERSITY Trained Senior MBA Faculty</a:t>
            </a:r>
          </a:p>
          <a:p>
            <a:pPr algn="ctr"/>
            <a:r>
              <a:rPr lang="en-IN" sz="2000" b="1" i="1" dirty="0">
                <a:solidFill>
                  <a:srgbClr val="FFFF00"/>
                </a:solidFill>
                <a:highlight>
                  <a:srgbClr val="800080"/>
                </a:highlight>
                <a:latin typeface="Arial" panose="020B0604020202020204" pitchFamily="34" charset="0"/>
              </a:rPr>
              <a:t>Eminent Faculty for Accounts, Business Studies, Economics,</a:t>
            </a:r>
          </a:p>
          <a:p>
            <a:pPr algn="ctr"/>
            <a:r>
              <a:rPr lang="en-IN" sz="2000" b="1" i="1" dirty="0">
                <a:solidFill>
                  <a:srgbClr val="002060"/>
                </a:solidFill>
                <a:latin typeface="Arial" panose="020B0604020202020204" pitchFamily="34" charset="0"/>
              </a:rPr>
              <a:t>Head, Board of Administration &amp; Management Science,</a:t>
            </a:r>
            <a:endParaRPr lang="en-IN" sz="2000" dirty="0">
              <a:solidFill>
                <a:srgbClr val="002060"/>
              </a:solidFill>
              <a:latin typeface="Helvetica" panose="020B0604020202020204" pitchFamily="34" charset="0"/>
            </a:endParaRPr>
          </a:p>
          <a:p>
            <a:pPr algn="ctr"/>
            <a:r>
              <a:rPr lang="en-IN" sz="2000" b="1" i="1" dirty="0">
                <a:solidFill>
                  <a:srgbClr val="FFFF00"/>
                </a:solidFill>
                <a:highlight>
                  <a:srgbClr val="008000"/>
                </a:highlight>
                <a:latin typeface="Arial" panose="020B0604020202020204" pitchFamily="34" charset="0"/>
              </a:rPr>
              <a:t>BHAGAVAD GITA &amp; CLAT &amp; IPMAT Program Coordinator, </a:t>
            </a:r>
            <a:endParaRPr lang="en-IN" sz="1400" dirty="0">
              <a:solidFill>
                <a:srgbClr val="FFFF00"/>
              </a:solidFill>
              <a:highlight>
                <a:srgbClr val="008000"/>
              </a:highlight>
              <a:latin typeface="Helvetica" panose="020B0604020202020204" pitchFamily="34" charset="0"/>
            </a:endParaRPr>
          </a:p>
          <a:p>
            <a:pPr algn="ctr"/>
            <a:r>
              <a:rPr lang="en-IN" sz="2000" b="1" i="1" dirty="0">
                <a:solidFill>
                  <a:srgbClr val="FFFF00"/>
                </a:solidFill>
                <a:highlight>
                  <a:srgbClr val="0000FF"/>
                </a:highlight>
                <a:latin typeface="Verdana" panose="020B0604030504040204" pitchFamily="34" charset="0"/>
              </a:rPr>
              <a:t>Commerce Department, VIVA-VVIT, </a:t>
            </a:r>
            <a:r>
              <a:rPr lang="en-IN" b="1" i="1" dirty="0">
                <a:solidFill>
                  <a:srgbClr val="FFFF00"/>
                </a:solidFill>
                <a:highlight>
                  <a:srgbClr val="0000FF"/>
                </a:highlight>
                <a:latin typeface="Verdana" panose="020B0604030504040204" pitchFamily="34" charset="0"/>
              </a:rPr>
              <a:t>Nambur,</a:t>
            </a:r>
            <a:r>
              <a:rPr lang="en-IN" b="1" i="1" dirty="0">
                <a:highlight>
                  <a:srgbClr val="0000FF"/>
                </a:highlight>
                <a:latin typeface="Verdana" panose="020B0604030504040204" pitchFamily="34" charset="0"/>
              </a:rPr>
              <a:t> </a:t>
            </a:r>
            <a:endParaRPr lang="en-IN" sz="1200" dirty="0">
              <a:highlight>
                <a:srgbClr val="0000FF"/>
              </a:highlight>
              <a:latin typeface="Helvetica" panose="020B0604020202020204" pitchFamily="34" charset="0"/>
            </a:endParaRPr>
          </a:p>
          <a:p>
            <a:pPr algn="ctr"/>
            <a:r>
              <a:rPr lang="en-IN" sz="1200" b="1" i="1" dirty="0">
                <a:solidFill>
                  <a:srgbClr val="002060"/>
                </a:solidFill>
                <a:latin typeface="Arial" panose="020B0604020202020204" pitchFamily="34" charset="0"/>
              </a:rPr>
              <a:t>My Blog: </a:t>
            </a:r>
            <a:r>
              <a:rPr lang="en-IN" sz="1200" b="1" i="1" u="sng" dirty="0">
                <a:solidFill>
                  <a:srgbClr val="002060"/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puttuguru.blogspot.in</a:t>
            </a:r>
            <a:r>
              <a:rPr lang="en-IN" sz="1200" b="1" i="1" dirty="0">
                <a:solidFill>
                  <a:srgbClr val="002060"/>
                </a:solidFill>
                <a:latin typeface="Arial" panose="020B0604020202020204" pitchFamily="34" charset="0"/>
              </a:rPr>
              <a:t> My Web Site: </a:t>
            </a:r>
            <a:r>
              <a:rPr lang="en-IN" sz="1200" b="1" u="sng" dirty="0">
                <a:solidFill>
                  <a:srgbClr val="002060"/>
                </a:solidFill>
                <a:latin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https://gurublogs.wixsite.com/guru</a:t>
            </a:r>
            <a:endParaRPr lang="en-IN" sz="1200" b="1" u="sng" dirty="0">
              <a:solidFill>
                <a:srgbClr val="002060"/>
              </a:solidFill>
              <a:latin typeface="Helvetica" panose="020B0604020202020204" pitchFamily="34" charset="0"/>
            </a:endParaRPr>
          </a:p>
          <a:p>
            <a:pPr algn="ctr"/>
            <a:r>
              <a:rPr lang="en-IN" b="1" i="1" dirty="0">
                <a:solidFill>
                  <a:srgbClr val="002060"/>
                </a:solidFill>
                <a:latin typeface="Verdana" panose="020B0604030504040204" pitchFamily="34" charset="0"/>
              </a:rPr>
              <a:t>93 94 96 98 98</a:t>
            </a:r>
            <a:r>
              <a:rPr lang="en-IN" sz="1200" b="1" i="1" dirty="0">
                <a:solidFill>
                  <a:srgbClr val="002060"/>
                </a:solidFill>
                <a:latin typeface="Verdana" panose="020B0604030504040204" pitchFamily="34" charset="0"/>
              </a:rPr>
              <a:t>, </a:t>
            </a:r>
            <a:r>
              <a:rPr lang="en-IN" b="1" i="1" dirty="0">
                <a:solidFill>
                  <a:srgbClr val="002060"/>
                </a:solidFill>
                <a:latin typeface="Verdana" panose="020B0604030504040204" pitchFamily="34" charset="0"/>
              </a:rPr>
              <a:t>9885 96 36 36,</a:t>
            </a:r>
            <a:r>
              <a:rPr lang="en-IN" sz="1200" dirty="0">
                <a:solidFill>
                  <a:srgbClr val="002060"/>
                </a:solidFill>
                <a:latin typeface="Helvetica" panose="020B0604020202020204" pitchFamily="34" charset="0"/>
              </a:rPr>
              <a:t> </a:t>
            </a:r>
            <a:r>
              <a:rPr lang="en-IN" b="1" i="1" dirty="0">
                <a:solidFill>
                  <a:srgbClr val="002060"/>
                </a:solidFill>
                <a:latin typeface="Verdana" panose="020B0604030504040204" pitchFamily="34" charset="0"/>
              </a:rPr>
              <a:t>807 444 9539,</a:t>
            </a:r>
            <a:endParaRPr lang="en-IN" sz="1000" dirty="0">
              <a:solidFill>
                <a:srgbClr val="002060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20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7E78A6-72B9-B2AB-08C3-07F30F4FC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57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B4C52E-B281-A126-ECDF-EF6D5D81A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81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3D9D2C-FF15-1736-0E82-7442A8DDA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9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E64E23-2B57-A3C1-6912-5FBA5E133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83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93FFB9-0EA9-45CC-58BF-F6B51D99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30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67EB06-88D0-E675-0578-2BA1B3CA6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30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88C618-99DA-84FC-6DB3-3CD50A5D5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60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2FCCD5-AA75-F688-3CEB-A6F039130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20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9F1149-4F3A-2EBA-3179-C9A33D2EA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13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795623-1734-1B51-044A-0B2D03418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1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59E565-798B-8900-0CF2-C70DAFB2F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6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9A381-498B-58B1-A3FC-0063BD0B9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56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6B4B08-FA84-DF89-6791-5B39E3EE9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42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3F7819-2DE2-FF7C-D58D-2DD3EF333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37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446702-EEB9-E9FB-7B92-9AB0CE5EF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32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AA142-110A-5671-1DEF-5AE24F691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4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36</TotalTime>
  <Words>194</Words>
  <Application>Microsoft Office PowerPoint</Application>
  <PresentationFormat>On-screen Show (4:3)</PresentationFormat>
  <Paragraphs>16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Amasis MT Pro Black</vt:lpstr>
      <vt:lpstr>Arial</vt:lpstr>
      <vt:lpstr>Bahnschrift</vt:lpstr>
      <vt:lpstr>bookman old style, new york, times, serif</vt:lpstr>
      <vt:lpstr>Calibri</vt:lpstr>
      <vt:lpstr>Calibri Light</vt:lpstr>
      <vt:lpstr>Helvetica</vt:lpstr>
      <vt:lpstr>times new roman, new york, times, serif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Puttu Guruprasad</dc:creator>
  <cp:lastModifiedBy>Puttu Guruprasad</cp:lastModifiedBy>
  <cp:revision>1</cp:revision>
  <dcterms:created xsi:type="dcterms:W3CDTF">2023-07-18T09:45:23Z</dcterms:created>
  <dcterms:modified xsi:type="dcterms:W3CDTF">2023-07-18T10:21:50Z</dcterms:modified>
</cp:coreProperties>
</file>